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523" r:id="rId9"/>
    <p:sldId id="358" r:id="rId10"/>
    <p:sldId id="515" r:id="rId11"/>
    <p:sldId id="524" r:id="rId12"/>
    <p:sldId id="415" r:id="rId13"/>
    <p:sldId id="516" r:id="rId14"/>
    <p:sldId id="517" r:id="rId15"/>
    <p:sldId id="285" r:id="rId16"/>
    <p:sldId id="514" r:id="rId17"/>
    <p:sldId id="425" r:id="rId18"/>
    <p:sldId id="518" r:id="rId19"/>
    <p:sldId id="519" r:id="rId20"/>
    <p:sldId id="429" r:id="rId21"/>
    <p:sldId id="485" r:id="rId22"/>
    <p:sldId id="486" r:id="rId23"/>
    <p:sldId id="520" r:id="rId24"/>
    <p:sldId id="435" r:id="rId25"/>
    <p:sldId id="521" r:id="rId26"/>
    <p:sldId id="513" r:id="rId27"/>
    <p:sldId id="356" r:id="rId28"/>
    <p:sldId id="511" r:id="rId29"/>
    <p:sldId id="565" r:id="rId30"/>
    <p:sldId id="567" r:id="rId31"/>
    <p:sldId id="564" r:id="rId32"/>
    <p:sldId id="568" r:id="rId33"/>
    <p:sldId id="566" r:id="rId34"/>
    <p:sldId id="569" r:id="rId35"/>
    <p:sldId id="570" r:id="rId36"/>
    <p:sldId id="512" r:id="rId37"/>
    <p:sldId id="317" r:id="rId38"/>
    <p:sldId id="263" r:id="rId39"/>
    <p:sldId id="276" r:id="rId40"/>
    <p:sldId id="273" r:id="rId41"/>
    <p:sldId id="413" r:id="rId42"/>
    <p:sldId id="431" r:id="rId43"/>
    <p:sldId id="432" r:id="rId44"/>
    <p:sldId id="284" r:id="rId45"/>
    <p:sldId id="359" r:id="rId46"/>
    <p:sldId id="269" r:id="rId47"/>
    <p:sldId id="270" r:id="rId48"/>
    <p:sldId id="271" r:id="rId49"/>
    <p:sldId id="272" r:id="rId50"/>
    <p:sldId id="279" r:id="rId51"/>
    <p:sldId id="418" r:id="rId52"/>
    <p:sldId id="434" r:id="rId53"/>
    <p:sldId id="510" r:id="rId54"/>
    <p:sldId id="572" r:id="rId55"/>
    <p:sldId id="458" r:id="rId5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9">
          <p15:clr>
            <a:srgbClr val="A4A3A4"/>
          </p15:clr>
        </p15:guide>
        <p15:guide id="2" pos="29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5F5"/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71D885-1759-4988-A12A-E88CB510ECAD}" v="7" dt="2020-02-12T19:33:33.550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329"/>
        <p:guide pos="29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BD71D885-1759-4988-A12A-E88CB510ECAD}"/>
    <pc:docChg chg="undo custSel modSld">
      <pc:chgData name="Jan Coccejus" userId="47bc5df8abf4f7df" providerId="LiveId" clId="{BD71D885-1759-4988-A12A-E88CB510ECAD}" dt="2020-02-12T19:34:20.098" v="37" actId="1076"/>
      <pc:docMkLst>
        <pc:docMk/>
      </pc:docMkLst>
      <pc:sldChg chg="modSp">
        <pc:chgData name="Jan Coccejus" userId="47bc5df8abf4f7df" providerId="LiveId" clId="{BD71D885-1759-4988-A12A-E88CB510ECAD}" dt="2020-02-12T19:34:20.098" v="37" actId="1076"/>
        <pc:sldMkLst>
          <pc:docMk/>
          <pc:sldMk cId="0" sldId="513"/>
        </pc:sldMkLst>
        <pc:graphicFrameChg chg="mod modGraphic">
          <ac:chgData name="Jan Coccejus" userId="47bc5df8abf4f7df" providerId="LiveId" clId="{BD71D885-1759-4988-A12A-E88CB510ECAD}" dt="2020-02-12T19:34:14.575" v="36" actId="14734"/>
          <ac:graphicFrameMkLst>
            <pc:docMk/>
            <pc:sldMk cId="0" sldId="513"/>
            <ac:graphicFrameMk id="11" creationId="{00000000-0000-0000-0000-000000000000}"/>
          </ac:graphicFrameMkLst>
        </pc:graphicFrameChg>
        <pc:cxnChg chg="mod">
          <ac:chgData name="Jan Coccejus" userId="47bc5df8abf4f7df" providerId="LiveId" clId="{BD71D885-1759-4988-A12A-E88CB510ECAD}" dt="2020-02-12T19:34:20.098" v="37" actId="1076"/>
          <ac:cxnSpMkLst>
            <pc:docMk/>
            <pc:sldMk cId="0" sldId="513"/>
            <ac:cxnSpMk id="8" creationId="{00000000-0000-0000-0000-000000000000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01"/>
          <c:y val="0.139034268844447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BB9-4940-9988-5891D69FB01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B9-4940-9988-5891D69FB017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B9-4940-9988-5891D69FB017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B9-4940-9988-5891D69FB01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77.391304347826093</c:v>
                </c:pt>
                <c:pt idx="1">
                  <c:v>22.6086956521739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B9-4940-9988-5891D69FB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8E-4446-A368-DA91D882A32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0.53058433500000002</c:v>
                </c:pt>
                <c:pt idx="2">
                  <c:v>0.55346363799999998</c:v>
                </c:pt>
                <c:pt idx="3">
                  <c:v>0.60929518900000001</c:v>
                </c:pt>
                <c:pt idx="4">
                  <c:v>0.58471232699999998</c:v>
                </c:pt>
                <c:pt idx="5">
                  <c:v>0.56462097200000005</c:v>
                </c:pt>
                <c:pt idx="6">
                  <c:v>0.58561992600000001</c:v>
                </c:pt>
                <c:pt idx="7">
                  <c:v>0.55611962100000001</c:v>
                </c:pt>
                <c:pt idx="8">
                  <c:v>0.58396357300000001</c:v>
                </c:pt>
                <c:pt idx="9">
                  <c:v>0.462928593</c:v>
                </c:pt>
                <c:pt idx="10">
                  <c:v>0.32616081800000002</c:v>
                </c:pt>
                <c:pt idx="11">
                  <c:v>0.25587159399999998</c:v>
                </c:pt>
                <c:pt idx="12">
                  <c:v>0.275361568</c:v>
                </c:pt>
                <c:pt idx="13">
                  <c:v>0.26166549300000003</c:v>
                </c:pt>
                <c:pt idx="14">
                  <c:v>0.24875882299999999</c:v>
                </c:pt>
                <c:pt idx="15">
                  <c:v>0.24700353999999999</c:v>
                </c:pt>
                <c:pt idx="16">
                  <c:v>0.19008591799999999</c:v>
                </c:pt>
                <c:pt idx="17">
                  <c:v>0.218245193</c:v>
                </c:pt>
                <c:pt idx="18">
                  <c:v>0.20355324399999999</c:v>
                </c:pt>
                <c:pt idx="19">
                  <c:v>0.23109528400000001</c:v>
                </c:pt>
                <c:pt idx="20">
                  <c:v>0.23299548</c:v>
                </c:pt>
                <c:pt idx="21">
                  <c:v>0.22252762300000001</c:v>
                </c:pt>
                <c:pt idx="22">
                  <c:v>0.21295344799999999</c:v>
                </c:pt>
                <c:pt idx="23">
                  <c:v>0.183506906</c:v>
                </c:pt>
                <c:pt idx="24">
                  <c:v>0.17697152499999999</c:v>
                </c:pt>
                <c:pt idx="25">
                  <c:v>0.23680427700000001</c:v>
                </c:pt>
                <c:pt idx="26">
                  <c:v>0.22411726400000001</c:v>
                </c:pt>
                <c:pt idx="27">
                  <c:v>0.22880187599999999</c:v>
                </c:pt>
                <c:pt idx="28">
                  <c:v>0.26253056499999999</c:v>
                </c:pt>
                <c:pt idx="29">
                  <c:v>0.22869056500000001</c:v>
                </c:pt>
                <c:pt idx="30">
                  <c:v>0.25979095699999999</c:v>
                </c:pt>
                <c:pt idx="31">
                  <c:v>0.19437997000000001</c:v>
                </c:pt>
                <c:pt idx="32">
                  <c:v>0.191451132</c:v>
                </c:pt>
                <c:pt idx="33">
                  <c:v>0.20739263299999999</c:v>
                </c:pt>
                <c:pt idx="34">
                  <c:v>0.16370295000000001</c:v>
                </c:pt>
                <c:pt idx="35">
                  <c:v>0.16382881999999999</c:v>
                </c:pt>
                <c:pt idx="36">
                  <c:v>0.19464467499999999</c:v>
                </c:pt>
                <c:pt idx="37">
                  <c:v>0.29080513099999999</c:v>
                </c:pt>
                <c:pt idx="38">
                  <c:v>0.22297482199999999</c:v>
                </c:pt>
                <c:pt idx="39">
                  <c:v>0.191365585</c:v>
                </c:pt>
                <c:pt idx="40">
                  <c:v>0.17861945900000001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8E-4446-A368-DA91D882A3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9F-4F63-A57B-A3BEFAFA91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0.47276487900000003</c:v>
                </c:pt>
                <c:pt idx="2">
                  <c:v>0.31668463299999999</c:v>
                </c:pt>
                <c:pt idx="3">
                  <c:v>0.30344822999999999</c:v>
                </c:pt>
                <c:pt idx="4">
                  <c:v>0.21960106500000001</c:v>
                </c:pt>
                <c:pt idx="5">
                  <c:v>0.26955953199999999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0.17149473700000001</c:v>
                </c:pt>
                <c:pt idx="10">
                  <c:v>0.175630763</c:v>
                </c:pt>
                <c:pt idx="11">
                  <c:v>0.17792518399999999</c:v>
                </c:pt>
                <c:pt idx="12">
                  <c:v>0.13233088000000001</c:v>
                </c:pt>
                <c:pt idx="13">
                  <c:v>0.19670599699999999</c:v>
                </c:pt>
                <c:pt idx="14">
                  <c:v>0.15903940799999999</c:v>
                </c:pt>
                <c:pt idx="15">
                  <c:v>0.14178818500000001</c:v>
                </c:pt>
                <c:pt idx="16">
                  <c:v>0.122145452</c:v>
                </c:pt>
                <c:pt idx="17">
                  <c:v>0.15985333900000001</c:v>
                </c:pt>
                <c:pt idx="18">
                  <c:v>0.17915323399999999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0.17901963000000001</c:v>
                </c:pt>
                <c:pt idx="22">
                  <c:v>0.17947395099999999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0.12656024099999999</c:v>
                </c:pt>
                <c:pt idx="26">
                  <c:v>0.14216268100000001</c:v>
                </c:pt>
                <c:pt idx="27">
                  <c:v>0.12792345899999999</c:v>
                </c:pt>
                <c:pt idx="28">
                  <c:v>0.19949446600000001</c:v>
                </c:pt>
                <c:pt idx="29">
                  <c:v>0.15721602700000001</c:v>
                </c:pt>
                <c:pt idx="30">
                  <c:v>0.118481092</c:v>
                </c:pt>
                <c:pt idx="31">
                  <c:v>0.14301109300000001</c:v>
                </c:pt>
                <c:pt idx="32">
                  <c:v>0.12492911499999999</c:v>
                </c:pt>
                <c:pt idx="33">
                  <c:v>0.11985024800000001</c:v>
                </c:pt>
                <c:pt idx="34">
                  <c:v>0.10811998</c:v>
                </c:pt>
                <c:pt idx="35">
                  <c:v>0.13017416000000001</c:v>
                </c:pt>
                <c:pt idx="36">
                  <c:v>9.2807867000000002E-2</c:v>
                </c:pt>
                <c:pt idx="37">
                  <c:v>0.13522110900000001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9F-4F63-A57B-A3BEFAFA9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F09-49D9-82C6-F166D85481B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09-49D9-82C6-F166D85481BB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09-49D9-82C6-F166D85481BB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F09-49D9-82C6-F166D85481B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09-49D9-82C6-F166D8548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010-455E-85A7-813BF6B6315D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10-455E-85A7-813BF6B6315D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10-455E-85A7-813BF6B6315D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10-455E-85A7-813BF6B631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010-455E-85A7-813BF6B631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0C-45DB-A47F-21ACEAE7F8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0.48514020400000002</c:v>
                </c:pt>
                <c:pt idx="2">
                  <c:v>0.30879336600000001</c:v>
                </c:pt>
                <c:pt idx="3">
                  <c:v>0.283008337</c:v>
                </c:pt>
                <c:pt idx="4">
                  <c:v>0.22908099000000001</c:v>
                </c:pt>
                <c:pt idx="5">
                  <c:v>0.249800205</c:v>
                </c:pt>
                <c:pt idx="6">
                  <c:v>0.23440016799999999</c:v>
                </c:pt>
                <c:pt idx="7">
                  <c:v>0.21629567399999999</c:v>
                </c:pt>
                <c:pt idx="8">
                  <c:v>0.17478042799999999</c:v>
                </c:pt>
                <c:pt idx="9">
                  <c:v>0.18617898199999999</c:v>
                </c:pt>
                <c:pt idx="10">
                  <c:v>0.15673311100000001</c:v>
                </c:pt>
                <c:pt idx="11">
                  <c:v>0.15441474299999999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0.13102778800000001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0.14639727799999999</c:v>
                </c:pt>
                <c:pt idx="19">
                  <c:v>0.14003016099999999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0.11827557499999999</c:v>
                </c:pt>
                <c:pt idx="24">
                  <c:v>0.141205832</c:v>
                </c:pt>
                <c:pt idx="25">
                  <c:v>0.11777607399999999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0.16217663900000001</c:v>
                </c:pt>
                <c:pt idx="29">
                  <c:v>0.17496968800000001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9.8839276000000004E-2</c:v>
                </c:pt>
                <c:pt idx="33">
                  <c:v>0.13505974400000001</c:v>
                </c:pt>
                <c:pt idx="34">
                  <c:v>0.17659777400000001</c:v>
                </c:pt>
                <c:pt idx="35">
                  <c:v>0.12087629699999999</c:v>
                </c:pt>
                <c:pt idx="36">
                  <c:v>0.149140313</c:v>
                </c:pt>
                <c:pt idx="37">
                  <c:v>0.15344846200000001</c:v>
                </c:pt>
                <c:pt idx="38">
                  <c:v>0.152375713</c:v>
                </c:pt>
                <c:pt idx="39">
                  <c:v>0.19869446800000001</c:v>
                </c:pt>
                <c:pt idx="40">
                  <c:v>0.129480436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0C-45DB-A47F-21ACEAE7F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AB-484C-AEEB-AA406BEE1C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AB-484C-AEEB-AA406BEE1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C42-4A11-B4E0-42D4098FDE0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42-4A11-B4E0-42D4098FDE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42-4A11-B4E0-42D4098FDE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42-4A11-B4E0-42D4098FDE0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C42-4A11-B4E0-42D4098FD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31-4F5E-AC04-E8BFDCEE160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1-4F5E-AC04-E8BFDCEE160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1-4F5E-AC04-E8BFDCEE160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31-4F5E-AC04-E8BFDCEE160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31-4F5E-AC04-E8BFDCEE16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2C8-46C3-A569-66B239667BEB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C8-46C3-A569-66B239667B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C8-46C3-A569-66B239667BE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2C8-46C3-A569-66B239667BE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C8-46C3-A569-66B239667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</a:p>
          <a:p>
            <a:pPr>
              <a:defRPr sz="18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9F-4717-958B-D7A3C4A5C7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9F-4717-958B-D7A3C4A5C7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02"/>
          <c:y val="0.88369849800192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01"/>
          <c:y val="0.170374389582203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D3E-4B29-BC7A-DA24DD8FDDC6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3E-4B29-BC7A-DA24DD8FDDC6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3E-4B29-BC7A-DA24DD8FDDC6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D3E-4B29-BC7A-DA24DD8FDDC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93.043478260869605</c:v>
                </c:pt>
                <c:pt idx="1">
                  <c:v>6.9565217391304399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3E-4B29-BC7A-DA24DD8FDD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58-45BD-9FE0-7DF90956C637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58-45BD-9FE0-7DF90956C6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0C58-45BD-9FE0-7DF90956C637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70E-4146-9A6A-8C906B84710C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0E-4146-9A6A-8C906B84710C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70E-4146-9A6A-8C906B84710C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70E-4146-9A6A-8C906B84710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76.521739130434796</c:v>
                </c:pt>
                <c:pt idx="1">
                  <c:v>23.478260869565201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0E-4146-9A6A-8C906B8471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2.48036378668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38-4276-A528-6406C1FC2BF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0.46130993999999997</c:v>
                </c:pt>
                <c:pt idx="1">
                  <c:v>0.336830199</c:v>
                </c:pt>
                <c:pt idx="2">
                  <c:v>0.27849391099999998</c:v>
                </c:pt>
                <c:pt idx="3">
                  <c:v>0.34432449900000001</c:v>
                </c:pt>
                <c:pt idx="4">
                  <c:v>0.286384374</c:v>
                </c:pt>
                <c:pt idx="5">
                  <c:v>0.26559448200000002</c:v>
                </c:pt>
                <c:pt idx="6">
                  <c:v>0.28511145700000001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0.21191964999999999</c:v>
                </c:pt>
                <c:pt idx="10">
                  <c:v>0.16920496500000001</c:v>
                </c:pt>
                <c:pt idx="11">
                  <c:v>0.179976523</c:v>
                </c:pt>
                <c:pt idx="12">
                  <c:v>0.14106063499999999</c:v>
                </c:pt>
                <c:pt idx="13">
                  <c:v>0.19865016599999999</c:v>
                </c:pt>
                <c:pt idx="14">
                  <c:v>0.17005926399999999</c:v>
                </c:pt>
                <c:pt idx="15">
                  <c:v>0.19856929800000001</c:v>
                </c:pt>
                <c:pt idx="16">
                  <c:v>0.15827640900000001</c:v>
                </c:pt>
                <c:pt idx="17">
                  <c:v>0.16071498400000001</c:v>
                </c:pt>
                <c:pt idx="18">
                  <c:v>0.15018869900000001</c:v>
                </c:pt>
                <c:pt idx="19">
                  <c:v>0.12530565299999999</c:v>
                </c:pt>
                <c:pt idx="20">
                  <c:v>0.14508043200000001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0.12259572000000001</c:v>
                </c:pt>
                <c:pt idx="25">
                  <c:v>0.15721078199999999</c:v>
                </c:pt>
                <c:pt idx="26">
                  <c:v>0.136419713</c:v>
                </c:pt>
                <c:pt idx="27">
                  <c:v>0.14192579699999999</c:v>
                </c:pt>
                <c:pt idx="28">
                  <c:v>0.14041937900000001</c:v>
                </c:pt>
                <c:pt idx="29">
                  <c:v>0.11466396600000001</c:v>
                </c:pt>
                <c:pt idx="30">
                  <c:v>0.111045539</c:v>
                </c:pt>
                <c:pt idx="31">
                  <c:v>0.12309064</c:v>
                </c:pt>
                <c:pt idx="32">
                  <c:v>9.9771231000000002E-2</c:v>
                </c:pt>
                <c:pt idx="33">
                  <c:v>0.122934721</c:v>
                </c:pt>
                <c:pt idx="34">
                  <c:v>0.13305434599999999</c:v>
                </c:pt>
                <c:pt idx="35">
                  <c:v>0.113849863</c:v>
                </c:pt>
                <c:pt idx="36">
                  <c:v>0.10494168099999999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9.8216346999999996E-2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38-4276-A528-6406C1FC2B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C138-4276-A528-6406C1FC2BF6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11-4D32-9187-D493BEC081B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11-4D32-9187-D493BEC081B7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11-4D32-9187-D493BEC081B7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11-4D32-9187-D493BEC081B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11-4D32-9187-D493BEC081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64-44DB-A9FD-7B1A421DD4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64-44DB-A9FD-7B1A421DD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E64-44DB-A9FD-7B1A421DD47A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C57-4C6E-8EF3-ABF15B29071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57-4C6E-8EF3-ABF15B290715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57-4C6E-8EF3-ABF15B290715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57-4C6E-8EF3-ABF15B29071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C57-4C6E-8EF3-ABF15B2907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12.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12.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12.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12.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12.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12.02.2020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12.02.2020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49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0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5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49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0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5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49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0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5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49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0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5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49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0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5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49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0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5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49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0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5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49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0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51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0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9.jpeg"/><Relationship Id="rId2" Type="http://schemas.openxmlformats.org/officeDocument/2006/relationships/image" Target="../media/image52.jpeg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58.jpeg"/><Relationship Id="rId5" Type="http://schemas.openxmlformats.org/officeDocument/2006/relationships/image" Target="../media/image55.jpeg"/><Relationship Id="rId15" Type="http://schemas.openxmlformats.org/officeDocument/2006/relationships/image" Target="../media/image50.jpeg"/><Relationship Id="rId10" Type="http://schemas.openxmlformats.org/officeDocument/2006/relationships/image" Target="../media/image63.jpeg"/><Relationship Id="rId4" Type="http://schemas.openxmlformats.org/officeDocument/2006/relationships/image" Target="../media/image54.jpeg"/><Relationship Id="rId9" Type="http://schemas.openxmlformats.org/officeDocument/2006/relationships/image" Target="../media/image62.jpeg"/><Relationship Id="rId1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78.png"/><Relationship Id="rId5" Type="http://schemas.microsoft.com/office/2007/relationships/media" Target="../media/media2.mp4"/><Relationship Id="rId10" Type="http://schemas.openxmlformats.org/officeDocument/2006/relationships/image" Target="../media/image25.png"/><Relationship Id="rId4" Type="http://schemas.openxmlformats.org/officeDocument/2006/relationships/video" Target="../media/media1.mp4"/><Relationship Id="rId9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6.png"/><Relationship Id="rId7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85.jpeg"/><Relationship Id="rId5" Type="http://schemas.openxmlformats.org/officeDocument/2006/relationships/image" Target="../media/image29.pn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4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</a:p>
          <a:p>
            <a:pPr marL="0" indent="0"/>
            <a:r>
              <a:rPr lang="de-DE" altLang="en-US" dirty="0"/>
              <a:t>- one plane is represented multiple superpixel segements </a:t>
            </a:r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3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4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48333"/>
              </p:ext>
            </p:extLst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07707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4455" y="2494915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3378</Words>
  <Application>Microsoft Office PowerPoint</Application>
  <PresentationFormat>Bildschirmpräsentation (4:3)</PresentationFormat>
  <Paragraphs>706</Paragraphs>
  <Slides>55</Slides>
  <Notes>3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3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Coccejus</cp:lastModifiedBy>
  <cp:revision>188</cp:revision>
  <dcterms:created xsi:type="dcterms:W3CDTF">2020-02-12T19:20:22Z</dcterms:created>
  <dcterms:modified xsi:type="dcterms:W3CDTF">2020-02-12T19:34:28Z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